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1" r:id="rId25"/>
    <p:sldId id="274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2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2018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12.000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2018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4.350 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60960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2896715"/>
              </p:ext>
            </p:extLst>
          </p:nvPr>
        </p:nvGraphicFramePr>
        <p:xfrm>
          <a:off x="1219200" y="1295393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cơ khí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7072600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 công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3985815"/>
              </p:ext>
            </p:extLst>
          </p:nvPr>
        </p:nvGraphicFramePr>
        <p:xfrm>
          <a:off x="762000" y="1066800"/>
          <a:ext cx="7924800" cy="4955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2915525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466421"/>
              </p:ext>
            </p:extLst>
          </p:nvPr>
        </p:nvGraphicFramePr>
        <p:xfrm>
          <a:off x="457200" y="1219197"/>
          <a:ext cx="8229600" cy="4816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 trị doanh nghiệp vừa và nhỏ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16/4/2018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30/9/2018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632666"/>
              </p:ext>
            </p:extLst>
          </p:nvPr>
        </p:nvGraphicFramePr>
        <p:xfrm>
          <a:off x="381000" y="1219200"/>
          <a:ext cx="8153402" cy="51980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233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33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3602164"/>
              </p:ext>
            </p:extLst>
          </p:nvPr>
        </p:nvGraphicFramePr>
        <p:xfrm>
          <a:off x="533400" y="1219200"/>
          <a:ext cx="8077199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174718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9611811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4825936"/>
              </p:ext>
            </p:extLst>
          </p:nvPr>
        </p:nvGraphicFramePr>
        <p:xfrm>
          <a:off x="457201" y="1295402"/>
          <a:ext cx="8001000" cy="53846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6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 trị mạng máy tính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789698"/>
              </p:ext>
            </p:extLst>
          </p:nvPr>
        </p:nvGraphicFramePr>
        <p:xfrm>
          <a:off x="609600" y="1153157"/>
          <a:ext cx="8000999" cy="50453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 chính doanh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2018.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2089</Words>
  <Application>Microsoft Office PowerPoint</Application>
  <PresentationFormat>On-screen Show (4:3)</PresentationFormat>
  <Paragraphs>430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2018</vt:lpstr>
      <vt:lpstr>1. XÉT TUYỂN CAO ĐẲNG: 4.350 CHỈ TIÊU 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CoNhuan</cp:lastModifiedBy>
  <cp:revision>21</cp:revision>
  <dcterms:created xsi:type="dcterms:W3CDTF">2018-03-24T15:50:44Z</dcterms:created>
  <dcterms:modified xsi:type="dcterms:W3CDTF">2018-03-31T04:57:30Z</dcterms:modified>
</cp:coreProperties>
</file>